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6" r:id="rId6"/>
    <p:sldId id="324" r:id="rId7"/>
    <p:sldId id="322" r:id="rId8"/>
    <p:sldId id="318" r:id="rId9"/>
    <p:sldId id="330" r:id="rId10"/>
    <p:sldId id="319" r:id="rId11"/>
    <p:sldId id="320" r:id="rId12"/>
    <p:sldId id="317" r:id="rId13"/>
    <p:sldId id="329" r:id="rId14"/>
    <p:sldId id="331" r:id="rId15"/>
    <p:sldId id="332" r:id="rId16"/>
    <p:sldId id="310" r:id="rId17"/>
    <p:sldId id="325" r:id="rId18"/>
    <p:sldId id="321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4" autoAdjust="0"/>
    <p:restoredTop sz="95707" autoAdjust="0"/>
  </p:normalViewPr>
  <p:slideViewPr>
    <p:cSldViewPr snapToGrid="0">
      <p:cViewPr varScale="1">
        <p:scale>
          <a:sx n="108" d="100"/>
          <a:sy n="108" d="100"/>
        </p:scale>
        <p:origin x="288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Essing" userId="02f00bce-3bd5-494d-96a9-67a8f52d72cd" providerId="ADAL" clId="{FF9C6B4F-793E-4FC5-A3E2-8804FB0F483C}"/>
    <pc:docChg chg="undo custSel modSld">
      <pc:chgData name="André Essing" userId="02f00bce-3bd5-494d-96a9-67a8f52d72cd" providerId="ADAL" clId="{FF9C6B4F-793E-4FC5-A3E2-8804FB0F483C}" dt="2017-07-13T11:01:16.319" v="132" actId="20577"/>
      <pc:docMkLst>
        <pc:docMk/>
      </pc:docMkLst>
      <pc:sldChg chg="addSp delSp modSp modTransition">
        <pc:chgData name="André Essing" userId="02f00bce-3bd5-494d-96a9-67a8f52d72cd" providerId="ADAL" clId="{FF9C6B4F-793E-4FC5-A3E2-8804FB0F483C}" dt="2017-07-13T11:01:16.319" v="132" actId="20577"/>
        <pc:sldMkLst>
          <pc:docMk/>
          <pc:sldMk cId="1339235727" sldId="325"/>
        </pc:sldMkLst>
        <pc:spChg chg="add mod">
          <ac:chgData name="André Essing" userId="02f00bce-3bd5-494d-96a9-67a8f52d72cd" providerId="ADAL" clId="{FF9C6B4F-793E-4FC5-A3E2-8804FB0F483C}" dt="2017-07-13T10:59:39.362" v="96" actId="0"/>
          <ac:spMkLst>
            <pc:docMk/>
            <pc:sldMk cId="1339235727" sldId="325"/>
            <ac:spMk id="7" creationId="{863DFB4A-753E-44B5-95D6-FAEDFAE7F324}"/>
          </ac:spMkLst>
        </pc:spChg>
        <pc:spChg chg="mod">
          <ac:chgData name="André Essing" userId="02f00bce-3bd5-494d-96a9-67a8f52d72cd" providerId="ADAL" clId="{FF9C6B4F-793E-4FC5-A3E2-8804FB0F483C}" dt="2017-07-13T11:01:16.319" v="132" actId="20577"/>
          <ac:spMkLst>
            <pc:docMk/>
            <pc:sldMk cId="1339235727" sldId="325"/>
            <ac:spMk id="2" creationId="{00000000-0000-0000-0000-000000000000}"/>
          </ac:spMkLst>
        </pc:spChg>
        <pc:spChg chg="add mod">
          <ac:chgData name="André Essing" userId="02f00bce-3bd5-494d-96a9-67a8f52d72cd" providerId="ADAL" clId="{FF9C6B4F-793E-4FC5-A3E2-8804FB0F483C}" dt="2017-07-13T10:58:09.200" v="70" actId="0"/>
          <ac:spMkLst>
            <pc:docMk/>
            <pc:sldMk cId="1339235727" sldId="325"/>
            <ac:spMk id="12" creationId="{0620A47A-7965-4875-850E-EFD493CCDA72}"/>
          </ac:spMkLst>
        </pc:spChg>
        <pc:spChg chg="add mod">
          <ac:chgData name="André Essing" userId="02f00bce-3bd5-494d-96a9-67a8f52d72cd" providerId="ADAL" clId="{FF9C6B4F-793E-4FC5-A3E2-8804FB0F483C}" dt="2017-07-13T10:58:17.677" v="71" actId="1076"/>
          <ac:spMkLst>
            <pc:docMk/>
            <pc:sldMk cId="1339235727" sldId="325"/>
            <ac:spMk id="3" creationId="{BF7E1D6A-0BBF-4E13-8A37-6C9DF35D30BD}"/>
          </ac:spMkLst>
        </pc:spChg>
        <pc:spChg chg="add mod">
          <ac:chgData name="André Essing" userId="02f00bce-3bd5-494d-96a9-67a8f52d72cd" providerId="ADAL" clId="{FF9C6B4F-793E-4FC5-A3E2-8804FB0F483C}" dt="2017-07-13T10:58:09.200" v="70" actId="0"/>
          <ac:spMkLst>
            <pc:docMk/>
            <pc:sldMk cId="1339235727" sldId="325"/>
            <ac:spMk id="10" creationId="{80DAF7C3-8784-4D03-9EC1-AA2B9CE435CB}"/>
          </ac:spMkLst>
        </pc:spChg>
        <pc:spChg chg="add mod">
          <ac:chgData name="André Essing" userId="02f00bce-3bd5-494d-96a9-67a8f52d72cd" providerId="ADAL" clId="{FF9C6B4F-793E-4FC5-A3E2-8804FB0F483C}" dt="2017-07-13T10:59:32.220" v="95" actId="0"/>
          <ac:spMkLst>
            <pc:docMk/>
            <pc:sldMk cId="1339235727" sldId="325"/>
            <ac:spMk id="14" creationId="{68F72006-E697-4A70-8F7A-DD4AEE65A9DB}"/>
          </ac:spMkLst>
        </pc:spChg>
        <pc:picChg chg="add mod">
          <ac:chgData name="André Essing" userId="02f00bce-3bd5-494d-96a9-67a8f52d72cd" providerId="ADAL" clId="{FF9C6B4F-793E-4FC5-A3E2-8804FB0F483C}" dt="2017-07-13T10:58:09.200" v="70" actId="0"/>
          <ac:picMkLst>
            <pc:docMk/>
            <pc:sldMk cId="1339235727" sldId="325"/>
            <ac:picMk id="11" creationId="{6FD86EDD-CE61-4C2F-8895-E63456209C62}"/>
          </ac:picMkLst>
        </pc:picChg>
        <pc:picChg chg="add mod">
          <ac:chgData name="André Essing" userId="02f00bce-3bd5-494d-96a9-67a8f52d72cd" providerId="ADAL" clId="{FF9C6B4F-793E-4FC5-A3E2-8804FB0F483C}" dt="2017-07-13T10:58:17.677" v="71" actId="1076"/>
          <ac:picMkLst>
            <pc:docMk/>
            <pc:sldMk cId="1339235727" sldId="325"/>
            <ac:picMk id="1028" creationId="{9773ED36-E68F-4E49-A0BA-03B17346EDAD}"/>
          </ac:picMkLst>
        </pc:picChg>
        <pc:picChg chg="add mod">
          <ac:chgData name="André Essing" userId="02f00bce-3bd5-494d-96a9-67a8f52d72cd" providerId="ADAL" clId="{FF9C6B4F-793E-4FC5-A3E2-8804FB0F483C}" dt="2017-07-13T11:00:31.512" v="102" actId="0"/>
          <ac:picMkLst>
            <pc:docMk/>
            <pc:sldMk cId="1339235727" sldId="325"/>
            <ac:picMk id="1030" creationId="{B853A408-5990-428A-B9AC-B8EEFC033BD9}"/>
          </ac:picMkLst>
        </pc:picChg>
        <pc:picChg chg="add mod">
          <ac:chgData name="André Essing" userId="02f00bce-3bd5-494d-96a9-67a8f52d72cd" providerId="ADAL" clId="{FF9C6B4F-793E-4FC5-A3E2-8804FB0F483C}" dt="2017-07-13T10:58:09.200" v="70" actId="0"/>
          <ac:picMkLst>
            <pc:docMk/>
            <pc:sldMk cId="1339235727" sldId="325"/>
            <ac:picMk id="9" creationId="{3736DE8F-68E6-4D15-BB34-7B44E269179F}"/>
          </ac:picMkLst>
        </pc:picChg>
        <pc:picChg chg="add del mod">
          <ac:chgData name="André Essing" userId="02f00bce-3bd5-494d-96a9-67a8f52d72cd" providerId="ADAL" clId="{FF9C6B4F-793E-4FC5-A3E2-8804FB0F483C}" dt="2017-07-13T10:59:54.145" v="97" actId="478"/>
          <ac:picMkLst>
            <pc:docMk/>
            <pc:sldMk cId="1339235727" sldId="325"/>
            <ac:picMk id="13" creationId="{78852668-3F61-4A2D-822C-CDC7559185C3}"/>
          </ac:picMkLst>
        </pc:picChg>
        <pc:picChg chg="add mod">
          <ac:chgData name="André Essing" userId="02f00bce-3bd5-494d-96a9-67a8f52d72cd" providerId="ADAL" clId="{FF9C6B4F-793E-4FC5-A3E2-8804FB0F483C}" dt="2017-07-13T10:58:17.677" v="71" actId="1076"/>
          <ac:picMkLst>
            <pc:docMk/>
            <pc:sldMk cId="1339235727" sldId="325"/>
            <ac:picMk id="1026" creationId="{2B1184BB-F4C7-489E-898F-F8F30BE681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qlkonferenz.d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sqlgrillen.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saturday.com/605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qlpass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HQ@sqlpass.de?subject=Mitgliedsantra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Events/PASSEssentials.aspx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13.07.2017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2018 - 26. to 28. February 2018</a:t>
            </a:r>
          </a:p>
          <a:p>
            <a:r>
              <a:rPr lang="de-DE" dirty="0">
                <a:solidFill>
                  <a:srgbClr val="90C618"/>
                </a:solidFill>
                <a:hlinkClick r:id="rId2"/>
              </a:rPr>
              <a:t>http://www.sqlkonferenz.de/</a:t>
            </a:r>
            <a:endParaRPr lang="de-DE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2383568"/>
            <a:ext cx="8229600" cy="343309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Grillen</a:t>
            </a:r>
            <a:r>
              <a:rPr lang="en-US" sz="3200" dirty="0"/>
              <a:t> 2017 - 02.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en-US" dirty="0">
                <a:solidFill>
                  <a:srgbClr val="90C618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90C618"/>
                </a:solidFill>
                <a:hlinkClick r:id="rId2"/>
              </a:rPr>
              <a:t>sqlgrillen.de</a:t>
            </a:r>
            <a:endParaRPr lang="de-DE" dirty="0">
              <a:solidFill>
                <a:srgbClr val="90C61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0" y="2383568"/>
            <a:ext cx="9183526" cy="28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SQL Saturday #605 </a:t>
            </a:r>
            <a:r>
              <a:rPr lang="en-US" sz="3200" dirty="0" err="1"/>
              <a:t>Rheinland</a:t>
            </a:r>
            <a:r>
              <a:rPr lang="en-US" sz="3200" dirty="0"/>
              <a:t> 2017 </a:t>
            </a:r>
            <a:r>
              <a:rPr lang="mr-IN" sz="3200" dirty="0"/>
              <a:t>–</a:t>
            </a:r>
            <a:r>
              <a:rPr lang="en-US" sz="3200" dirty="0"/>
              <a:t> 10.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de-DE" sz="2200" dirty="0">
                <a:solidFill>
                  <a:srgbClr val="90C618"/>
                </a:solidFill>
                <a:hlinkClick r:id="rId2"/>
              </a:rPr>
              <a:t>http://www.sqlsaturday.com/605/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971" y="2180491"/>
            <a:ext cx="12283917" cy="30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794150" y="6010494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0" y="5946728"/>
            <a:ext cx="2414027" cy="845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25" y="1636102"/>
            <a:ext cx="4040188" cy="4310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32" y="1723574"/>
            <a:ext cx="4056454" cy="41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lets</a:t>
            </a:r>
            <a:r>
              <a:rPr lang="de-DE" dirty="0"/>
              <a:t> do </a:t>
            </a:r>
            <a:r>
              <a:rPr lang="de-DE" dirty="0" err="1"/>
              <a:t>epic</a:t>
            </a:r>
            <a:r>
              <a:rPr lang="de-DE" dirty="0"/>
              <a:t> </a:t>
            </a:r>
            <a:r>
              <a:rPr lang="de-DE"/>
              <a:t>shit</a:t>
            </a:r>
            <a:r>
              <a:rPr lang="de-DE" dirty="0"/>
              <a:t>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63630" y="1455303"/>
            <a:ext cx="3077542" cy="4644668"/>
          </a:xfrm>
          <a:prstGeom prst="rect">
            <a:avLst/>
          </a:prstGeom>
        </p:spPr>
      </p:pic>
      <p:pic>
        <p:nvPicPr>
          <p:cNvPr id="1026" name="Picture 2" descr="https://chart.googleapis.com/chart?cht=qr&amp;chs=150x150&amp;choe=UTF-8&amp;chld=H&amp;chl=https://goo.gl/1tK39u">
            <a:extLst>
              <a:ext uri="{FF2B5EF4-FFF2-40B4-BE49-F238E27FC236}">
                <a16:creationId xmlns:a16="http://schemas.microsoft.com/office/drawing/2014/main" id="{2B1184BB-F4C7-489E-898F-F8F30BE68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52" y="25201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E1D6A-0BBF-4E13-8A37-6C9DF35D30BD}"/>
              </a:ext>
            </a:extLst>
          </p:cNvPr>
          <p:cNvSpPr txBox="1"/>
          <p:nvPr/>
        </p:nvSpPr>
        <p:spPr>
          <a:xfrm>
            <a:off x="5023402" y="2632032"/>
            <a:ext cx="3641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+mn-lt"/>
                <a:cs typeface="Segoe UI Light"/>
              </a:rPr>
              <a:t>GitHub Repository</a:t>
            </a:r>
          </a:p>
          <a:p>
            <a:r>
              <a:rPr lang="de-DE" dirty="0"/>
              <a:t>https://goo.gl/1tK39u</a:t>
            </a:r>
          </a:p>
        </p:txBody>
      </p:sp>
      <p:pic>
        <p:nvPicPr>
          <p:cNvPr id="1028" name="Picture 4" descr="https://chart.googleapis.com/chart?cht=qr&amp;chs=150x150&amp;choe=UTF-8&amp;chld=H&amp;chl=https://goo.gl/j341wh">
            <a:extLst>
              <a:ext uri="{FF2B5EF4-FFF2-40B4-BE49-F238E27FC236}">
                <a16:creationId xmlns:a16="http://schemas.microsoft.com/office/drawing/2014/main" id="{9773ED36-E68F-4E49-A0BA-03B17346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52" y="9842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DFB4A-753E-44B5-95D6-FAEDFAE7F324}"/>
              </a:ext>
            </a:extLst>
          </p:cNvPr>
          <p:cNvSpPr txBox="1"/>
          <p:nvPr/>
        </p:nvSpPr>
        <p:spPr>
          <a:xfrm>
            <a:off x="5023401" y="1091395"/>
            <a:ext cx="3641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+mn-lt"/>
                <a:cs typeface="Segoe UI Light"/>
              </a:rPr>
              <a:t>Meetup Community</a:t>
            </a:r>
          </a:p>
          <a:p>
            <a:r>
              <a:rPr lang="de-DE" dirty="0"/>
              <a:t>https://goo.gl/j341wh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72006-E697-4A70-8F7A-DD4AEE65A9DB}"/>
              </a:ext>
            </a:extLst>
          </p:cNvPr>
          <p:cNvSpPr txBox="1"/>
          <p:nvPr/>
        </p:nvSpPr>
        <p:spPr>
          <a:xfrm>
            <a:off x="5023401" y="4279814"/>
            <a:ext cx="3641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+mn-lt"/>
                <a:cs typeface="Segoe UI Light"/>
              </a:rPr>
              <a:t>PASS Deutschland e.V.</a:t>
            </a:r>
          </a:p>
          <a:p>
            <a:r>
              <a:rPr lang="de-DE" dirty="0"/>
              <a:t>https://goo.gl/xvnnZV</a:t>
            </a:r>
          </a:p>
        </p:txBody>
      </p:sp>
      <p:pic>
        <p:nvPicPr>
          <p:cNvPr id="1030" name="Picture 6" descr="https://goo.gl/xvnnZV.qr">
            <a:extLst>
              <a:ext uri="{FF2B5EF4-FFF2-40B4-BE49-F238E27FC236}">
                <a16:creationId xmlns:a16="http://schemas.microsoft.com/office/drawing/2014/main" id="{B853A408-5990-428A-B9AC-B8EEFC03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52" y="416792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SQL </a:t>
            </a:r>
            <a:r>
              <a:rPr lang="de-DE" sz="2400" dirty="0" err="1"/>
              <a:t>Saturdays</a:t>
            </a:r>
            <a:endParaRPr lang="de-DE" sz="24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Essentials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Konferenz 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10.08.2017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/>
              <a:t>The Imitation Game: AI, Bots und </a:t>
            </a:r>
            <a:r>
              <a:rPr lang="de-DE" sz="1900" dirty="0" err="1"/>
              <a:t>Cognitive</a:t>
            </a:r>
            <a:r>
              <a:rPr lang="de-DE" sz="1900" dirty="0"/>
              <a:t> Services</a:t>
            </a:r>
            <a:br>
              <a:rPr lang="de-DE" sz="1900" dirty="0"/>
            </a:br>
            <a:r>
              <a:rPr lang="de-DE" sz="1900" i="1" dirty="0"/>
              <a:t>Kostja Klein </a:t>
            </a:r>
            <a:endParaRPr lang="en-US" sz="1800" i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14.09.2017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900" dirty="0"/>
              <a:t>To be announced</a:t>
            </a:r>
            <a:br>
              <a:rPr lang="en-US" sz="1900" dirty="0"/>
            </a:br>
            <a:r>
              <a:rPr lang="en-US" sz="1900" i="1" dirty="0"/>
              <a:t>Tillmann Eitelberg</a:t>
            </a: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12.10.2017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/>
              <a:t>SQL Server on Docker</a:t>
            </a:r>
            <a:br>
              <a:rPr lang="de-DE" sz="1900" dirty="0"/>
            </a:br>
            <a:r>
              <a:rPr lang="de-DE" sz="1900" i="1" dirty="0"/>
              <a:t>Sylvio Hellmann</a:t>
            </a: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16.11.2017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be</a:t>
            </a:r>
            <a:r>
              <a:rPr lang="de-DE" sz="1900" dirty="0"/>
              <a:t> </a:t>
            </a:r>
            <a:r>
              <a:rPr lang="de-DE" sz="1900" dirty="0" err="1"/>
              <a:t>announced</a:t>
            </a:r>
            <a:br>
              <a:rPr lang="de-DE" sz="1900" dirty="0"/>
            </a:br>
            <a:r>
              <a:rPr lang="de-DE" sz="1900" i="1" dirty="0"/>
              <a:t>Uwe Ricken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Webseite: </a:t>
            </a:r>
            <a:r>
              <a:rPr lang="de-DE" dirty="0">
                <a:hlinkClick r:id="rId2"/>
              </a:rPr>
              <a:t>www.sqlpass.de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2198857"/>
            <a:ext cx="7547547" cy="354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e Legende 14"/>
          <p:cNvSpPr/>
          <p:nvPr/>
        </p:nvSpPr>
        <p:spPr>
          <a:xfrm>
            <a:off x="633583" y="1233881"/>
            <a:ext cx="2942335" cy="980088"/>
          </a:xfrm>
          <a:prstGeom prst="wedgeEllipseCallout">
            <a:avLst>
              <a:gd name="adj1" fmla="val 22466"/>
              <a:gd name="adj2" fmla="val 132177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Informationen zu zukünftigen und bisherigen Treffen, Vorträgen usw.</a:t>
            </a:r>
          </a:p>
        </p:txBody>
      </p:sp>
      <p:sp>
        <p:nvSpPr>
          <p:cNvPr id="8" name="Ovale Legende 14"/>
          <p:cNvSpPr/>
          <p:nvPr/>
        </p:nvSpPr>
        <p:spPr>
          <a:xfrm>
            <a:off x="3774526" y="1233881"/>
            <a:ext cx="2942335" cy="980088"/>
          </a:xfrm>
          <a:prstGeom prst="wedgeEllipseCallout">
            <a:avLst>
              <a:gd name="adj1" fmla="val -34164"/>
              <a:gd name="adj2" fmla="val 13114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Mitgliedsbereich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" y="3273855"/>
            <a:ext cx="2501831" cy="225630"/>
          </a:xfrm>
          <a:prstGeom prst="rect">
            <a:avLst/>
          </a:prstGeom>
        </p:spPr>
      </p:pic>
      <p:sp>
        <p:nvSpPr>
          <p:cNvPr id="10" name="Ovale Legende 14"/>
          <p:cNvSpPr/>
          <p:nvPr/>
        </p:nvSpPr>
        <p:spPr>
          <a:xfrm>
            <a:off x="2781618" y="4037282"/>
            <a:ext cx="4624864" cy="1359800"/>
          </a:xfrm>
          <a:prstGeom prst="wedgeEllipseCallout">
            <a:avLst>
              <a:gd name="adj1" fmla="val -31768"/>
              <a:gd name="adj2" fmla="val -1021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 Mitgliedsbereich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Repository für Vorträge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Newsletter-Archiv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Promo Codes </a:t>
            </a:r>
            <a:b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Vergünstigungen für Veranstaltungen</a:t>
            </a:r>
          </a:p>
        </p:txBody>
      </p:sp>
    </p:spTree>
    <p:extLst>
      <p:ext uri="{BB962C8B-B14F-4D97-AF65-F5344CB8AC3E}">
        <p14:creationId xmlns:p14="http://schemas.microsoft.com/office/powerpoint/2010/main" val="10231498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3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05483"/>
              </p:ext>
            </p:extLst>
          </p:nvPr>
        </p:nvGraphicFramePr>
        <p:xfrm>
          <a:off x="241545" y="1616808"/>
          <a:ext cx="861646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12.09.2017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Düsseldorf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Infrastruktur auf </a:t>
                      </a:r>
                      <a:r>
                        <a:rPr lang="de-DE" dirty="0" err="1"/>
                        <a:t>Azure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IaaS</a:t>
                      </a:r>
                      <a:r>
                        <a:rPr lang="de-DE" dirty="0"/>
                        <a:t> und SQL Server Best Practices -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Patrick Heyde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20.09.2017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 </a:t>
                      </a:r>
                      <a:r>
                        <a:rPr lang="en-US" dirty="0" err="1"/>
                        <a:t>Camberg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Aufbau und Wartung einer </a:t>
                      </a:r>
                      <a:r>
                        <a:rPr lang="de-DE" dirty="0" err="1"/>
                        <a:t>Staging</a:t>
                      </a:r>
                      <a:r>
                        <a:rPr lang="de-DE" dirty="0"/>
                        <a:t> Umgebung mit </a:t>
                      </a:r>
                      <a:r>
                        <a:rPr lang="de-DE" dirty="0" err="1"/>
                        <a:t>Biml</a:t>
                      </a:r>
                      <a:r>
                        <a:rPr lang="de-DE" dirty="0"/>
                        <a:t> -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Benjamin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Weissman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6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13.10.2017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Norderstedt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Performancesteigerung durch Indexanalyse und –</a:t>
                      </a:r>
                      <a:r>
                        <a:rPr lang="de-DE" dirty="0" err="1"/>
                        <a:t>redesign</a:t>
                      </a:r>
                      <a:r>
                        <a:rPr lang="de-DE" dirty="0"/>
                        <a:t> -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Uwe Ricken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00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28.11.2017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Koblenz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SQL Server Data Tools -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Bernd Jungbluth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10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d6f524dcdcabd2d7033ed33e35991ab0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6d0944e5eebf01d74597c6dea58860bf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74E294-B007-4226-A72E-E06011CB1CBC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c54b418e-1a96-4607-879a-98114147cf2e"/>
    <ds:schemaRef ds:uri="http://schemas.microsoft.com/office/2006/metadata/properties"/>
    <ds:schemaRef ds:uri="http://schemas.microsoft.com/office/2006/documentManagement/types"/>
    <ds:schemaRef ds:uri="2a804a05-350c-434f-85b5-87fb7676bbdb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3022149-D45C-40A5-B694-F5CE5EE22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0</TotalTime>
  <Words>414</Words>
  <Application>Microsoft Office PowerPoint</Application>
  <PresentationFormat>On-screen Show (4:3)</PresentationFormat>
  <Paragraphs>89</Paragraphs>
  <Slides>15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PASS 2011_SpeakerTemplateDark</vt:lpstr>
      <vt:lpstr> PASS Community News </vt:lpstr>
      <vt:lpstr>Inhalt</vt:lpstr>
      <vt:lpstr>Regionalgruppe Bayern</vt:lpstr>
      <vt:lpstr>Webseite: www.sqlpass.de</vt:lpstr>
      <vt:lpstr>Mitglied werden</vt:lpstr>
      <vt:lpstr>MeetUp</vt:lpstr>
      <vt:lpstr>Die PASS im Netz &amp; Social Media</vt:lpstr>
      <vt:lpstr>Sprecher gesucht</vt:lpstr>
      <vt:lpstr>Save the Date! – PASS Essentials</vt:lpstr>
      <vt:lpstr>Save the Date!!!</vt:lpstr>
      <vt:lpstr>Save the Date!!!</vt:lpstr>
      <vt:lpstr>Save the Date!!!</vt:lpstr>
      <vt:lpstr>PowerPoint Presentation</vt:lpstr>
      <vt:lpstr>Now, lets do epic shit!</vt:lpstr>
      <vt:lpstr>Vorstellungsrunde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Andre Essing</cp:lastModifiedBy>
  <cp:revision>686</cp:revision>
  <dcterms:created xsi:type="dcterms:W3CDTF">2011-05-03T05:22:43Z</dcterms:created>
  <dcterms:modified xsi:type="dcterms:W3CDTF">2017-07-13T11:01:16Z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